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47" r:id="rId53"/>
    <p:sldId id="336" r:id="rId54"/>
    <p:sldId id="368" r:id="rId55"/>
    <p:sldId id="372" r:id="rId56"/>
    <p:sldId id="369" r:id="rId57"/>
    <p:sldId id="370" r:id="rId58"/>
    <p:sldId id="371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D966"/>
    <a:srgbClr val="D9D9D9"/>
    <a:srgbClr val="A6A6A6"/>
    <a:srgbClr val="404040"/>
    <a:srgbClr val="E6E6E6"/>
    <a:srgbClr val="BDD7EE"/>
    <a:srgbClr val="7F7F7F"/>
    <a:srgbClr val="7B7B7B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6318" autoAdjust="0"/>
  </p:normalViewPr>
  <p:slideViewPr>
    <p:cSldViewPr snapToGrid="0" snapToObjects="1" showGuides="1">
      <p:cViewPr>
        <p:scale>
          <a:sx n="100" d="100"/>
          <a:sy n="100" d="100"/>
        </p:scale>
        <p:origin x="450" y="36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26/11/2024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25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509281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94D3667-A82F-493A-A65F-87842E76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2399" y="1454375"/>
            <a:ext cx="1093853" cy="160669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2747EF9-AD0D-4D5B-BE6E-3952DD5E0A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4282" y="3248078"/>
            <a:ext cx="1093853" cy="160669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2E5D2C-912B-49C8-A244-26A412FDC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6014" y="3248078"/>
            <a:ext cx="1093853" cy="16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792997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792998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선택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5E856F0-CEE5-EF83-C209-C9D0D98B1045}"/>
              </a:ext>
            </a:extLst>
          </p:cNvPr>
          <p:cNvSpPr/>
          <p:nvPr/>
        </p:nvSpPr>
        <p:spPr>
          <a:xfrm flipV="1">
            <a:off x="4319533" y="4925562"/>
            <a:ext cx="459762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EE3CA-4B77-D038-7369-8734DB0A1BA6}"/>
              </a:ext>
            </a:extLst>
          </p:cNvPr>
          <p:cNvSpPr txBox="1"/>
          <p:nvPr/>
        </p:nvSpPr>
        <p:spPr>
          <a:xfrm>
            <a:off x="4319534" y="4927506"/>
            <a:ext cx="459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여분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4024864" y="4646119"/>
            <a:ext cx="781986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24864" y="4655525"/>
            <a:ext cx="78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77567"/>
            <a:ext cx="6664054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CCA937-67D4-1BE4-B011-4062F3396F94}"/>
              </a:ext>
            </a:extLst>
          </p:cNvPr>
          <p:cNvGrpSpPr/>
          <p:nvPr/>
        </p:nvGrpSpPr>
        <p:grpSpPr>
          <a:xfrm>
            <a:off x="11363787" y="1137346"/>
            <a:ext cx="116181" cy="4166590"/>
            <a:chOff x="4729536" y="771193"/>
            <a:chExt cx="116181" cy="41665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8F74B9-A7CC-A424-F94B-ECD1A6807555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931B5-F0C4-4866-0721-680334380065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77208301-F0E7-F001-F0CA-DA182D02A340}"/>
              </a:ext>
            </a:extLst>
          </p:cNvPr>
          <p:cNvSpPr/>
          <p:nvPr/>
        </p:nvSpPr>
        <p:spPr>
          <a:xfrm flipH="1" flipV="1">
            <a:off x="10503890" y="729201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D71EE8-1B5A-D6BD-96A8-F61713C3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01" y="764324"/>
            <a:ext cx="335309" cy="3322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6212197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45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72696"/>
              </p:ext>
            </p:extLst>
          </p:nvPr>
        </p:nvGraphicFramePr>
        <p:xfrm>
          <a:off x="6602019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사각형: 잘린 한쪽 모서리 76">
            <a:extLst>
              <a:ext uri="{FF2B5EF4-FFF2-40B4-BE49-F238E27FC236}">
                <a16:creationId xmlns:a16="http://schemas.microsoft.com/office/drawing/2014/main" id="{A7C0CC6D-0788-428A-BAEB-D5CE7E38A71A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2818984" y="3860516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15757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646879"/>
              </p:ext>
            </p:extLst>
          </p:nvPr>
        </p:nvGraphicFramePr>
        <p:xfrm>
          <a:off x="2719880" y="3485716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DAD17DC-94E5-4BDF-8E34-596DD5CA8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735825"/>
              </p:ext>
            </p:extLst>
          </p:nvPr>
        </p:nvGraphicFramePr>
        <p:xfrm>
          <a:off x="2757816" y="2049947"/>
          <a:ext cx="10408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92">
                  <a:extLst>
                    <a:ext uri="{9D8B030D-6E8A-4147-A177-3AD203B41FA5}">
                      <a16:colId xmlns:a16="http://schemas.microsoft.com/office/drawing/2014/main" val="3418639336"/>
                    </a:ext>
                  </a:extLst>
                </a:gridCol>
              </a:tblGrid>
              <a:tr h="252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51642"/>
                  </a:ext>
                </a:extLst>
              </a:tr>
              <a:tr h="252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426565"/>
                  </a:ext>
                </a:extLst>
              </a:tr>
              <a:tr h="252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468092"/>
                  </a:ext>
                </a:extLst>
              </a:tr>
              <a:tr h="252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453151"/>
                  </a:ext>
                </a:extLst>
              </a:tr>
              <a:tr h="252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93059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306D91AB-E14F-47CF-BE01-2405407900D0}"/>
              </a:ext>
            </a:extLst>
          </p:cNvPr>
          <p:cNvGrpSpPr>
            <a:grpSpLocks noChangeAspect="1"/>
          </p:cNvGrpSpPr>
          <p:nvPr/>
        </p:nvGrpSpPr>
        <p:grpSpPr>
          <a:xfrm>
            <a:off x="3836644" y="2065712"/>
            <a:ext cx="829049" cy="252000"/>
            <a:chOff x="2854495" y="2228754"/>
            <a:chExt cx="1421230" cy="432000"/>
          </a:xfrm>
        </p:grpSpPr>
        <p:sp>
          <p:nvSpPr>
            <p:cNvPr id="53" name="십자형 52">
              <a:extLst>
                <a:ext uri="{FF2B5EF4-FFF2-40B4-BE49-F238E27FC236}">
                  <a16:creationId xmlns:a16="http://schemas.microsoft.com/office/drawing/2014/main" id="{EB5059B2-B55E-4229-A329-3F7C4A3E03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8485CF6-C440-453E-9C66-57AEAA271EC0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2962EC1-3D27-4F1C-B367-A8120609B0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u="sng" dirty="0"/>
                <a:t>1</a:t>
              </a:r>
              <a:endParaRPr lang="ko-KR" altLang="en-US" sz="1200" u="sng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7AB1AA7-7EF3-43B7-BEAC-4474EF899DA1}"/>
              </a:ext>
            </a:extLst>
          </p:cNvPr>
          <p:cNvGrpSpPr>
            <a:grpSpLocks noChangeAspect="1"/>
          </p:cNvGrpSpPr>
          <p:nvPr/>
        </p:nvGrpSpPr>
        <p:grpSpPr>
          <a:xfrm>
            <a:off x="3836644" y="2341498"/>
            <a:ext cx="829049" cy="252000"/>
            <a:chOff x="2854495" y="2228754"/>
            <a:chExt cx="1421230" cy="432000"/>
          </a:xfrm>
        </p:grpSpPr>
        <p:sp>
          <p:nvSpPr>
            <p:cNvPr id="61" name="십자형 60">
              <a:extLst>
                <a:ext uri="{FF2B5EF4-FFF2-40B4-BE49-F238E27FC236}">
                  <a16:creationId xmlns:a16="http://schemas.microsoft.com/office/drawing/2014/main" id="{9CC8705B-1548-4BAA-9E1D-E3EF0287A7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80C46E8-0032-44F0-A785-57E484B2BB0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BC6D4F9-7201-47D8-95B6-EDA01097C6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u="sng" dirty="0"/>
                <a:t>0</a:t>
              </a:r>
              <a:endParaRPr lang="ko-KR" altLang="en-US" sz="1200" u="sng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1A74F89-3426-488F-A813-8392F02D5286}"/>
              </a:ext>
            </a:extLst>
          </p:cNvPr>
          <p:cNvGrpSpPr>
            <a:grpSpLocks noChangeAspect="1"/>
          </p:cNvGrpSpPr>
          <p:nvPr/>
        </p:nvGrpSpPr>
        <p:grpSpPr>
          <a:xfrm>
            <a:off x="3836644" y="2616917"/>
            <a:ext cx="829049" cy="252000"/>
            <a:chOff x="2854495" y="2228754"/>
            <a:chExt cx="1421230" cy="432000"/>
          </a:xfrm>
        </p:grpSpPr>
        <p:sp>
          <p:nvSpPr>
            <p:cNvPr id="65" name="십자형 64">
              <a:extLst>
                <a:ext uri="{FF2B5EF4-FFF2-40B4-BE49-F238E27FC236}">
                  <a16:creationId xmlns:a16="http://schemas.microsoft.com/office/drawing/2014/main" id="{84B71DA4-EF0D-45B9-80D6-3ECCD0E9A4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817702-1902-45AB-AA22-FFD1B2F542D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2878C1F-AE6A-41FE-84B9-34F71BF44A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u="sng" dirty="0"/>
                <a:t>0</a:t>
              </a:r>
              <a:endParaRPr lang="ko-KR" altLang="en-US" sz="1200" u="sng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03172C3-11D5-456A-9448-2D4E970E769B}"/>
              </a:ext>
            </a:extLst>
          </p:cNvPr>
          <p:cNvGrpSpPr>
            <a:grpSpLocks noChangeAspect="1"/>
          </p:cNvGrpSpPr>
          <p:nvPr/>
        </p:nvGrpSpPr>
        <p:grpSpPr>
          <a:xfrm>
            <a:off x="3836644" y="2882787"/>
            <a:ext cx="829049" cy="252000"/>
            <a:chOff x="2854495" y="2228754"/>
            <a:chExt cx="1421230" cy="432000"/>
          </a:xfrm>
        </p:grpSpPr>
        <p:sp>
          <p:nvSpPr>
            <p:cNvPr id="69" name="십자형 68">
              <a:extLst>
                <a:ext uri="{FF2B5EF4-FFF2-40B4-BE49-F238E27FC236}">
                  <a16:creationId xmlns:a16="http://schemas.microsoft.com/office/drawing/2014/main" id="{3734D39F-6F93-467D-9FCD-4095B3BCD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0AEAFA9-A430-426E-B33F-4813B874A039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1739D0B-3FBD-43A6-8CAB-D398C42737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u="sng" dirty="0"/>
                <a:t>0</a:t>
              </a:r>
              <a:endParaRPr lang="ko-KR" altLang="en-US" sz="1200" u="sng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45A025-C771-44C0-8A92-DE688AE05A44}"/>
              </a:ext>
            </a:extLst>
          </p:cNvPr>
          <p:cNvGrpSpPr>
            <a:grpSpLocks noChangeAspect="1"/>
          </p:cNvGrpSpPr>
          <p:nvPr/>
        </p:nvGrpSpPr>
        <p:grpSpPr>
          <a:xfrm>
            <a:off x="3836644" y="3158490"/>
            <a:ext cx="829049" cy="252000"/>
            <a:chOff x="2854495" y="2228754"/>
            <a:chExt cx="1421230" cy="432000"/>
          </a:xfrm>
        </p:grpSpPr>
        <p:sp>
          <p:nvSpPr>
            <p:cNvPr id="73" name="십자형 72">
              <a:extLst>
                <a:ext uri="{FF2B5EF4-FFF2-40B4-BE49-F238E27FC236}">
                  <a16:creationId xmlns:a16="http://schemas.microsoft.com/office/drawing/2014/main" id="{D1B66F00-BCBD-47DE-B91D-CDA9D0A9B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378F606-F150-453F-A066-67403584EB97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4FB7D11-270B-495A-999E-428DA61E6A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u="sng" dirty="0"/>
                <a:t>0</a:t>
              </a:r>
              <a:endParaRPr lang="ko-KR" altLang="en-US" sz="12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7C639-9C1D-4289-B496-989C7EBED065}"/>
              </a:ext>
            </a:extLst>
          </p:cNvPr>
          <p:cNvSpPr txBox="1"/>
          <p:nvPr/>
        </p:nvSpPr>
        <p:spPr>
          <a:xfrm>
            <a:off x="2818984" y="3935261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903BD72B-E5F0-4D00-8736-5147E6EAA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447874"/>
              </p:ext>
            </p:extLst>
          </p:nvPr>
        </p:nvGraphicFramePr>
        <p:xfrm>
          <a:off x="2719880" y="3560461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268603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3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189725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2732355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2" y="75260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5260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32" y="739727"/>
            <a:ext cx="3867719" cy="5378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7156</TotalTime>
  <Pages>7</Pages>
  <Words>3115</Words>
  <Characters>0</Characters>
  <Application>Microsoft Office PowerPoint</Application>
  <DocSecurity>0</DocSecurity>
  <PresentationFormat>와이드스크린</PresentationFormat>
  <Lines>0</Lines>
  <Paragraphs>861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3772</cp:revision>
  <dcterms:modified xsi:type="dcterms:W3CDTF">2024-11-26T10:51:06Z</dcterms:modified>
  <cp:version>9.103.97.45139</cp:version>
</cp:coreProperties>
</file>